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8" r:id="rId3"/>
    <p:sldId id="259" r:id="rId4"/>
    <p:sldId id="260" r:id="rId5"/>
    <p:sldId id="267" r:id="rId6"/>
    <p:sldId id="268" r:id="rId7"/>
    <p:sldId id="265" r:id="rId8"/>
    <p:sldId id="266" r:id="rId9"/>
    <p:sldId id="269" r:id="rId10"/>
    <p:sldId id="270" r:id="rId11"/>
    <p:sldId id="264" r:id="rId12"/>
    <p:sldId id="262" r:id="rId13"/>
    <p:sldId id="263" r:id="rId14"/>
    <p:sldId id="257" r:id="rId15"/>
  </p:sldIdLst>
  <p:sldSz cx="9144000" cy="6858000" type="screen4x3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AA50"/>
    <a:srgbClr val="CC3000"/>
    <a:srgbClr val="468AB7"/>
    <a:srgbClr val="262B2F"/>
    <a:srgbClr val="DEDEDE"/>
    <a:srgbClr val="272C32"/>
    <a:srgbClr val="08090B"/>
    <a:srgbClr val="CDCC00"/>
    <a:srgbClr val="9AC03A"/>
    <a:srgbClr val="3058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509" autoAdjust="0"/>
    <p:restoredTop sz="89022" autoAdjust="0"/>
  </p:normalViewPr>
  <p:slideViewPr>
    <p:cSldViewPr>
      <p:cViewPr>
        <p:scale>
          <a:sx n="100" d="100"/>
          <a:sy n="100" d="100"/>
        </p:scale>
        <p:origin x="3592" y="14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496"/>
    </p:cViewPr>
  </p:sorterViewPr>
  <p:notesViewPr>
    <p:cSldViewPr>
      <p:cViewPr varScale="1">
        <p:scale>
          <a:sx n="99" d="100"/>
          <a:sy n="99" d="100"/>
        </p:scale>
        <p:origin x="-3480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0B00AE-442C-4E54-BED9-D0F1F9F92BB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7BB880-5DA5-47E3-842E-A43E60ECB512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9304867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5D1E62-4481-400A-8CA2-0C947588ED66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7BF13D-B1C7-428F-92EC-D727D0581F11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36386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 b="0"/>
            </a:lvl1pPr>
          </a:lstStyle>
          <a:p>
            <a:r>
              <a:rPr lang="en-US" dirty="0" smtClean="0"/>
              <a:t>Click to edit Master title style</a:t>
            </a:r>
            <a:endParaRPr lang="sk-S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sk-S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789C7-1A5B-41C9-86F3-E6DEC675900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961889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k-S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k-S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789C7-1A5B-41C9-86F3-E6DEC675900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34332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sk-S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k-S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789C7-1A5B-41C9-86F3-E6DEC675900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229561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sk-S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DEDEDE"/>
                </a:solidFill>
              </a:defRPr>
            </a:lvl1pPr>
            <a:lvl2pPr>
              <a:defRPr>
                <a:solidFill>
                  <a:srgbClr val="DEDEDE"/>
                </a:solidFill>
              </a:defRPr>
            </a:lvl2pPr>
            <a:lvl3pPr>
              <a:defRPr>
                <a:solidFill>
                  <a:srgbClr val="DEDEDE"/>
                </a:solidFill>
              </a:defRPr>
            </a:lvl3pPr>
            <a:lvl4pPr>
              <a:defRPr>
                <a:solidFill>
                  <a:srgbClr val="DEDEDE"/>
                </a:solidFill>
              </a:defRPr>
            </a:lvl4pPr>
            <a:lvl5pPr>
              <a:defRPr>
                <a:solidFill>
                  <a:srgbClr val="DEDEDE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k-S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789C7-1A5B-41C9-86F3-E6DEC675900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719172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sk-S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789C7-1A5B-41C9-86F3-E6DEC675900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43847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k-S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k-S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k-SK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789C7-1A5B-41C9-86F3-E6DEC675900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39098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sk-S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k-S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k-SK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789C7-1A5B-41C9-86F3-E6DEC675900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31881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sk-SK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789C7-1A5B-41C9-86F3-E6DEC675900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49618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789C7-1A5B-41C9-86F3-E6DEC675900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916903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k-S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sk-S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789C7-1A5B-41C9-86F3-E6DEC675900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6348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sk-S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3789C7-1A5B-41C9-86F3-E6DEC6759008}" type="datetimeFigureOut">
              <a:rPr lang="sk-SK" smtClean="0"/>
              <a:t>12.12.16</a:t>
            </a:fld>
            <a:endParaRPr lang="sk-S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746373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100000">
              <a:srgbClr val="262B2F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835696" y="0"/>
            <a:ext cx="7308304" cy="1196752"/>
          </a:xfrm>
          <a:prstGeom prst="rect">
            <a:avLst/>
          </a:prstGeom>
          <a:solidFill>
            <a:srgbClr val="2FAA50"/>
          </a:solidFill>
          <a:ln>
            <a:noFill/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1" name="Rectangle 10"/>
          <p:cNvSpPr/>
          <p:nvPr userDrawn="1"/>
        </p:nvSpPr>
        <p:spPr>
          <a:xfrm>
            <a:off x="683568" y="0"/>
            <a:ext cx="1205533" cy="1196752"/>
          </a:xfrm>
          <a:prstGeom prst="rect">
            <a:avLst/>
          </a:prstGeom>
          <a:solidFill>
            <a:srgbClr val="CDCC00"/>
          </a:solidFill>
          <a:ln>
            <a:noFill/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0" name="Rectangle 9"/>
          <p:cNvSpPr/>
          <p:nvPr userDrawn="1"/>
        </p:nvSpPr>
        <p:spPr>
          <a:xfrm>
            <a:off x="-20141" y="0"/>
            <a:ext cx="775717" cy="1196752"/>
          </a:xfrm>
          <a:prstGeom prst="rect">
            <a:avLst/>
          </a:prstGeom>
          <a:solidFill>
            <a:srgbClr val="CC3000"/>
          </a:solidFill>
          <a:ln>
            <a:noFill/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5736" y="274638"/>
            <a:ext cx="6491064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sk-SK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sk-SK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k-SK" dirty="0" smtClean="0"/>
              <a:t>23. 8. 2011</a:t>
            </a:r>
            <a:endParaRPr lang="sk-SK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C25C2-584D-4F6E-ABC8-96856F85DA6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40372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r" defTabSz="914400" rtl="0" eaLnBrk="1" latinLnBrk="0" hangingPunct="1">
        <a:spcBef>
          <a:spcPct val="0"/>
        </a:spcBef>
        <a:buNone/>
        <a:defRPr sz="3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b="0" kern="12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b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b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b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b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sk-SK" sz="3600" dirty="0" smtClean="0">
                <a:solidFill>
                  <a:srgbClr val="468AB7"/>
                </a:solidFill>
              </a:rPr>
              <a:t>Android :: Fragmenty</a:t>
            </a:r>
            <a:endParaRPr lang="sk-SK" sz="3600" dirty="0">
              <a:solidFill>
                <a:srgbClr val="468AB7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1640" y="4293096"/>
            <a:ext cx="6400800" cy="1042412"/>
          </a:xfrm>
        </p:spPr>
        <p:txBody>
          <a:bodyPr>
            <a:normAutofit/>
          </a:bodyPr>
          <a:lstStyle/>
          <a:p>
            <a:r>
              <a:rPr lang="sk-SK" sz="2400" dirty="0" smtClean="0">
                <a:solidFill>
                  <a:schemeClr val="bg1">
                    <a:lumMod val="65000"/>
                  </a:schemeClr>
                </a:solidFill>
              </a:rPr>
              <a:t>@</a:t>
            </a:r>
            <a:r>
              <a:rPr lang="sk-SK" sz="2400" dirty="0" err="1" smtClean="0">
                <a:solidFill>
                  <a:schemeClr val="bg1">
                    <a:lumMod val="65000"/>
                  </a:schemeClr>
                </a:solidFill>
              </a:rPr>
              <a:t>RoboNovotny</a:t>
            </a:r>
            <a:endParaRPr lang="sk-SK" sz="2400" dirty="0" smtClean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8402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Komunikácia</a:t>
            </a:r>
            <a:r>
              <a:rPr lang="en-US" dirty="0" smtClean="0"/>
              <a:t> </a:t>
            </a:r>
            <a:r>
              <a:rPr lang="en-US" dirty="0" err="1" smtClean="0"/>
              <a:t>medzi</a:t>
            </a:r>
            <a:r>
              <a:rPr lang="en-US" dirty="0" smtClean="0"/>
              <a:t> </a:t>
            </a:r>
            <a:r>
              <a:rPr lang="en-US" dirty="0" err="1" smtClean="0"/>
              <a:t>fragmentami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1170" r="40317" b="53264"/>
          <a:stretch/>
        </p:blipFill>
        <p:spPr>
          <a:xfrm>
            <a:off x="1934580" y="1212813"/>
            <a:ext cx="5220072" cy="194421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66528" y="1212812"/>
            <a:ext cx="2664296" cy="2176301"/>
          </a:xfrm>
          <a:prstGeom prst="rect">
            <a:avLst/>
          </a:prstGeom>
          <a:solidFill>
            <a:schemeClr val="accent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930824" y="1212812"/>
            <a:ext cx="3528392" cy="2176301"/>
          </a:xfrm>
          <a:prstGeom prst="rect">
            <a:avLst/>
          </a:prstGeom>
          <a:solidFill>
            <a:schemeClr val="accent2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99592" y="3621197"/>
            <a:ext cx="7416824" cy="29041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charset="0"/>
              <a:buChar char="•"/>
            </a:pPr>
            <a:r>
              <a:rPr lang="en-US" dirty="0" smtClean="0"/>
              <a:t>broadcast-listener</a:t>
            </a:r>
          </a:p>
          <a:p>
            <a:pPr marL="457200" indent="-457200" algn="l">
              <a:buFont typeface="Arial" charset="0"/>
              <a:buChar char="•"/>
            </a:pPr>
            <a:r>
              <a:rPr lang="en-US" dirty="0" smtClean="0"/>
              <a:t>fragment </a:t>
            </a:r>
            <a:r>
              <a:rPr lang="en-US" dirty="0" err="1" smtClean="0"/>
              <a:t>vysiela</a:t>
            </a:r>
            <a:r>
              <a:rPr lang="en-US" dirty="0" smtClean="0"/>
              <a:t> </a:t>
            </a:r>
            <a:r>
              <a:rPr lang="en-US" dirty="0" err="1" smtClean="0"/>
              <a:t>udalosti</a:t>
            </a:r>
            <a:r>
              <a:rPr lang="en-US" dirty="0" smtClean="0"/>
              <a:t> do </a:t>
            </a:r>
            <a:r>
              <a:rPr lang="en-US" dirty="0" err="1" smtClean="0"/>
              <a:t>poslucháčov</a:t>
            </a:r>
            <a:endParaRPr lang="en-US" dirty="0" smtClean="0"/>
          </a:p>
          <a:p>
            <a:pPr marL="457200" indent="-457200" algn="l">
              <a:buFont typeface="Arial" charset="0"/>
              <a:buChar char="•"/>
            </a:pPr>
            <a:r>
              <a:rPr lang="en-US" dirty="0" err="1" smtClean="0"/>
              <a:t>aktivita</a:t>
            </a:r>
            <a:r>
              <a:rPr lang="en-US" dirty="0" smtClean="0"/>
              <a:t> je </a:t>
            </a:r>
            <a:r>
              <a:rPr lang="en-US" dirty="0" err="1" smtClean="0"/>
              <a:t>poslucháčom</a:t>
            </a:r>
            <a:r>
              <a:rPr lang="en-US" dirty="0" smtClean="0"/>
              <a:t>, </a:t>
            </a:r>
            <a:r>
              <a:rPr lang="en-US" dirty="0" err="1" smtClean="0"/>
              <a:t>čo</a:t>
            </a:r>
            <a:r>
              <a:rPr lang="en-US" dirty="0" smtClean="0"/>
              <a:t> </a:t>
            </a:r>
            <a:r>
              <a:rPr lang="en-US" dirty="0" err="1" smtClean="0"/>
              <a:t>diriguje</a:t>
            </a:r>
            <a:r>
              <a:rPr lang="en-US" dirty="0" smtClean="0"/>
              <a:t> </a:t>
            </a:r>
            <a:r>
              <a:rPr lang="en-US" dirty="0" err="1" smtClean="0"/>
              <a:t>výmenu</a:t>
            </a:r>
            <a:r>
              <a:rPr lang="en-US" dirty="0" smtClean="0"/>
              <a:t> </a:t>
            </a:r>
            <a:r>
              <a:rPr lang="en-US" dirty="0" err="1" smtClean="0"/>
              <a:t>fragmentov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1976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Fragmenty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fragment je </a:t>
            </a:r>
            <a:r>
              <a:rPr lang="en-US" dirty="0" err="1" smtClean="0"/>
              <a:t>vždy</a:t>
            </a:r>
            <a:r>
              <a:rPr lang="en-US" dirty="0" smtClean="0"/>
              <a:t> </a:t>
            </a:r>
            <a:r>
              <a:rPr lang="en-US" dirty="0" err="1" smtClean="0"/>
              <a:t>spojený</a:t>
            </a:r>
            <a:r>
              <a:rPr lang="en-US" dirty="0" smtClean="0"/>
              <a:t> s </a:t>
            </a:r>
            <a:r>
              <a:rPr lang="en-US" dirty="0" err="1" smtClean="0"/>
              <a:t>aktivitou</a:t>
            </a:r>
            <a:endParaRPr lang="en-US" dirty="0" smtClean="0"/>
          </a:p>
          <a:p>
            <a:pPr lvl="1"/>
            <a:r>
              <a:rPr lang="en-US" dirty="0" err="1" smtClean="0"/>
              <a:t>aktivita</a:t>
            </a:r>
            <a:r>
              <a:rPr lang="en-US" dirty="0" smtClean="0"/>
              <a:t> ho </a:t>
            </a:r>
            <a:r>
              <a:rPr lang="en-US" dirty="0" err="1" smtClean="0"/>
              <a:t>čičíka</a:t>
            </a:r>
            <a:endParaRPr lang="en-US" dirty="0" smtClean="0"/>
          </a:p>
          <a:p>
            <a:pPr lvl="1"/>
            <a:r>
              <a:rPr lang="en-US" dirty="0" err="1" smtClean="0"/>
              <a:t>pripája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k </a:t>
            </a:r>
            <a:r>
              <a:rPr lang="en-US" dirty="0" err="1" smtClean="0"/>
              <a:t>aktivitám</a:t>
            </a:r>
            <a:endParaRPr lang="en-US" dirty="0" smtClean="0"/>
          </a:p>
          <a:p>
            <a:pPr lvl="1"/>
            <a:r>
              <a:rPr lang="en-US" dirty="0" err="1" smtClean="0"/>
              <a:t>odpája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o </a:t>
            </a:r>
            <a:r>
              <a:rPr lang="en-US" dirty="0" err="1" smtClean="0"/>
              <a:t>dnich</a:t>
            </a:r>
            <a:endParaRPr lang="en-US" dirty="0" smtClean="0"/>
          </a:p>
          <a:p>
            <a:r>
              <a:rPr lang="en-US" dirty="0" err="1" smtClean="0"/>
              <a:t>má</a:t>
            </a:r>
            <a:r>
              <a:rPr lang="en-US" dirty="0" smtClean="0"/>
              <a:t> </a:t>
            </a:r>
            <a:r>
              <a:rPr lang="en-US" dirty="0" err="1" smtClean="0"/>
              <a:t>však</a:t>
            </a:r>
            <a:r>
              <a:rPr lang="en-US" dirty="0" smtClean="0"/>
              <a:t> </a:t>
            </a:r>
            <a:r>
              <a:rPr lang="en-US" dirty="0" err="1" smtClean="0"/>
              <a:t>svoj</a:t>
            </a:r>
            <a:r>
              <a:rPr lang="en-US" dirty="0" smtClean="0"/>
              <a:t> </a:t>
            </a:r>
            <a:r>
              <a:rPr lang="en-US" dirty="0" err="1" smtClean="0"/>
              <a:t>vlastný</a:t>
            </a:r>
            <a:r>
              <a:rPr lang="en-US" dirty="0" smtClean="0"/>
              <a:t> </a:t>
            </a:r>
            <a:r>
              <a:rPr lang="en-US" dirty="0" err="1" smtClean="0"/>
              <a:t>životný</a:t>
            </a:r>
            <a:r>
              <a:rPr lang="en-US" dirty="0" smtClean="0"/>
              <a:t> </a:t>
            </a:r>
            <a:r>
              <a:rPr lang="en-US" dirty="0" err="1" smtClean="0"/>
              <a:t>cyklus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627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Životný</a:t>
            </a:r>
            <a:r>
              <a:rPr lang="en-US" dirty="0" smtClean="0"/>
              <a:t> </a:t>
            </a:r>
            <a:r>
              <a:rPr lang="en-US" dirty="0" err="1" smtClean="0"/>
              <a:t>cyklus</a:t>
            </a:r>
            <a:r>
              <a:rPr lang="en-US" dirty="0" smtClean="0"/>
              <a:t> </a:t>
            </a:r>
            <a:r>
              <a:rPr lang="en-US" dirty="0" err="1" smtClean="0"/>
              <a:t>fragmentu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resumed</a:t>
            </a:r>
          </a:p>
          <a:p>
            <a:pPr lvl="1"/>
            <a:r>
              <a:rPr lang="en-US" dirty="0" smtClean="0"/>
              <a:t>v </a:t>
            </a:r>
            <a:r>
              <a:rPr lang="en-US" dirty="0" err="1" smtClean="0"/>
              <a:t>popredí</a:t>
            </a:r>
            <a:r>
              <a:rPr lang="en-US" dirty="0" smtClean="0"/>
              <a:t>, </a:t>
            </a:r>
            <a:r>
              <a:rPr lang="en-US" dirty="0" err="1" smtClean="0"/>
              <a:t>viditeľný</a:t>
            </a:r>
            <a:endParaRPr lang="en-US" dirty="0" smtClean="0"/>
          </a:p>
          <a:p>
            <a:r>
              <a:rPr lang="en-US" dirty="0" smtClean="0"/>
              <a:t>paused</a:t>
            </a:r>
          </a:p>
          <a:p>
            <a:pPr lvl="1"/>
            <a:r>
              <a:rPr lang="en-US" dirty="0" err="1" smtClean="0"/>
              <a:t>aktivita</a:t>
            </a:r>
            <a:r>
              <a:rPr lang="en-US" dirty="0" smtClean="0"/>
              <a:t>,  v </a:t>
            </a:r>
            <a:r>
              <a:rPr lang="en-US" dirty="0" err="1" smtClean="0"/>
              <a:t>ktorej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fragment </a:t>
            </a:r>
            <a:r>
              <a:rPr lang="en-US" dirty="0" err="1" smtClean="0"/>
              <a:t>nachádza</a:t>
            </a:r>
            <a:r>
              <a:rPr lang="en-US" dirty="0" smtClean="0"/>
              <a:t>, je </a:t>
            </a:r>
            <a:r>
              <a:rPr lang="en-US" dirty="0" err="1" smtClean="0"/>
              <a:t>čiastočne</a:t>
            </a:r>
            <a:r>
              <a:rPr lang="en-US" dirty="0" smtClean="0"/>
              <a:t> </a:t>
            </a:r>
            <a:r>
              <a:rPr lang="en-US" dirty="0" err="1" smtClean="0"/>
              <a:t>viditeľná</a:t>
            </a:r>
            <a:endParaRPr lang="en-US" dirty="0" smtClean="0"/>
          </a:p>
          <a:p>
            <a:r>
              <a:rPr lang="en-US" dirty="0" smtClean="0"/>
              <a:t>stopped</a:t>
            </a:r>
          </a:p>
          <a:p>
            <a:pPr lvl="1"/>
            <a:r>
              <a:rPr lang="en-US" dirty="0" smtClean="0"/>
              <a:t>fragment </a:t>
            </a:r>
            <a:r>
              <a:rPr lang="en-US" dirty="0" err="1" smtClean="0"/>
              <a:t>sa</a:t>
            </a:r>
            <a:r>
              <a:rPr lang="en-US" dirty="0" smtClean="0"/>
              <a:t> </a:t>
            </a:r>
            <a:r>
              <a:rPr lang="en-US" dirty="0" err="1" smtClean="0"/>
              <a:t>odpojil</a:t>
            </a:r>
            <a:r>
              <a:rPr lang="en-US" dirty="0" smtClean="0"/>
              <a:t> od </a:t>
            </a:r>
            <a:r>
              <a:rPr lang="en-US" dirty="0" err="1" smtClean="0"/>
              <a:t>aktivity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344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Životný</a:t>
            </a:r>
            <a:r>
              <a:rPr lang="en-US" dirty="0" smtClean="0"/>
              <a:t> </a:t>
            </a:r>
            <a:r>
              <a:rPr lang="en-US" dirty="0" err="1" smtClean="0"/>
              <a:t>cyklus</a:t>
            </a:r>
            <a:r>
              <a:rPr lang="en-US" dirty="0" smtClean="0"/>
              <a:t> </a:t>
            </a:r>
            <a:r>
              <a:rPr lang="en-US" dirty="0" err="1" smtClean="0"/>
              <a:t>fragmentu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2FAA50"/>
                </a:solidFill>
              </a:rPr>
              <a:t>attach</a:t>
            </a:r>
          </a:p>
          <a:p>
            <a:pPr lvl="1"/>
            <a:r>
              <a:rPr lang="en-US" dirty="0" smtClean="0"/>
              <a:t>fragment </a:t>
            </a:r>
            <a:r>
              <a:rPr lang="en-US" dirty="0" err="1" smtClean="0"/>
              <a:t>sa</a:t>
            </a:r>
            <a:r>
              <a:rPr lang="en-US" dirty="0" smtClean="0"/>
              <a:t> </a:t>
            </a:r>
            <a:r>
              <a:rPr lang="en-US" dirty="0" err="1" smtClean="0"/>
              <a:t>napojil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aktivitu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2FAA50"/>
                </a:solidFill>
              </a:rPr>
              <a:t>create view</a:t>
            </a:r>
          </a:p>
          <a:p>
            <a:pPr marL="914400" lvl="1" indent="-514350"/>
            <a:r>
              <a:rPr lang="en-US" dirty="0" err="1" smtClean="0"/>
              <a:t>vytvára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</a:t>
            </a:r>
            <a:r>
              <a:rPr lang="en-US" dirty="0" err="1" smtClean="0"/>
              <a:t>strom</a:t>
            </a:r>
            <a:r>
              <a:rPr lang="en-US" dirty="0" smtClean="0"/>
              <a:t> </a:t>
            </a:r>
            <a:r>
              <a:rPr lang="en-US" dirty="0" err="1" smtClean="0"/>
              <a:t>widgetov</a:t>
            </a:r>
            <a:r>
              <a:rPr lang="en-US" dirty="0" smtClean="0"/>
              <a:t> </a:t>
            </a:r>
            <a:r>
              <a:rPr lang="en-US" dirty="0" err="1" smtClean="0"/>
              <a:t>fragmentu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2FAA50"/>
                </a:solidFill>
              </a:rPr>
              <a:t>create activity</a:t>
            </a:r>
          </a:p>
          <a:p>
            <a:pPr marL="914400" lvl="1" indent="-514350"/>
            <a:r>
              <a:rPr lang="en-US" dirty="0" err="1" smtClean="0"/>
              <a:t>dobehlo</a:t>
            </a:r>
            <a:r>
              <a:rPr lang="en-US" dirty="0" smtClean="0"/>
              <a:t> </a:t>
            </a:r>
            <a:r>
              <a:rPr lang="en-US" dirty="0" err="1" smtClean="0"/>
              <a:t>vytváranie</a:t>
            </a:r>
            <a:r>
              <a:rPr lang="en-US" dirty="0" smtClean="0"/>
              <a:t> </a:t>
            </a:r>
            <a:r>
              <a:rPr lang="en-US" dirty="0" err="1" smtClean="0"/>
              <a:t>aktivity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CC3000"/>
                </a:solidFill>
              </a:rPr>
              <a:t>destroy view</a:t>
            </a:r>
          </a:p>
          <a:p>
            <a:pPr marL="914400" lvl="1" indent="-514350"/>
            <a:r>
              <a:rPr lang="en-US" dirty="0" err="1" smtClean="0"/>
              <a:t>ruší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</a:t>
            </a:r>
            <a:r>
              <a:rPr lang="en-US" dirty="0" err="1" smtClean="0"/>
              <a:t>strom</a:t>
            </a:r>
            <a:r>
              <a:rPr lang="en-US" dirty="0" smtClean="0"/>
              <a:t> </a:t>
            </a:r>
            <a:r>
              <a:rPr lang="en-US" dirty="0" err="1" smtClean="0"/>
              <a:t>widgetov</a:t>
            </a:r>
            <a:r>
              <a:rPr lang="en-US" dirty="0" smtClean="0"/>
              <a:t> </a:t>
            </a:r>
            <a:r>
              <a:rPr lang="en-US" dirty="0" err="1" smtClean="0"/>
              <a:t>fragmentu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CC3000"/>
                </a:solidFill>
              </a:rPr>
              <a:t>detach</a:t>
            </a:r>
          </a:p>
          <a:p>
            <a:pPr marL="914400" lvl="1" indent="-514350"/>
            <a:r>
              <a:rPr lang="en-US" dirty="0" err="1" smtClean="0"/>
              <a:t>odpájanie</a:t>
            </a:r>
            <a:r>
              <a:rPr lang="en-US" dirty="0" smtClean="0"/>
              <a:t> od </a:t>
            </a:r>
            <a:r>
              <a:rPr lang="en-US" dirty="0" err="1" smtClean="0"/>
              <a:t>aktivity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3808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sk-SK" sz="6600" b="1" dirty="0" smtClean="0">
                <a:solidFill>
                  <a:srgbClr val="468AB7"/>
                </a:solidFill>
              </a:rPr>
              <a:t>?</a:t>
            </a:r>
            <a:endParaRPr lang="sk-SK" sz="6600" b="1" dirty="0">
              <a:solidFill>
                <a:srgbClr val="468AB7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1640" y="4293096"/>
            <a:ext cx="6400800" cy="1042412"/>
          </a:xfrm>
        </p:spPr>
        <p:txBody>
          <a:bodyPr>
            <a:normAutofit/>
          </a:bodyPr>
          <a:lstStyle/>
          <a:p>
            <a:r>
              <a:rPr lang="sk-SK" sz="2400" dirty="0" smtClean="0">
                <a:solidFill>
                  <a:schemeClr val="bg1">
                    <a:lumMod val="65000"/>
                  </a:schemeClr>
                </a:solidFill>
              </a:rPr>
              <a:t>Róbert Novotný</a:t>
            </a:r>
          </a:p>
          <a:p>
            <a:r>
              <a:rPr lang="sk-SK" sz="2400" dirty="0" err="1" smtClean="0">
                <a:solidFill>
                  <a:schemeClr val="bg1">
                    <a:lumMod val="65000"/>
                  </a:schemeClr>
                </a:solidFill>
              </a:rPr>
              <a:t>robert.novotny@upjs.sk</a:t>
            </a:r>
            <a:endParaRPr lang="sk-SK" sz="2400" dirty="0" smtClean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77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556792"/>
            <a:ext cx="7812360" cy="4882725"/>
          </a:xfrm>
          <a:prstGeom prst="rect">
            <a:avLst/>
          </a:prstGeom>
        </p:spPr>
      </p:pic>
      <p:sp>
        <p:nvSpPr>
          <p:cNvPr id="32" name="Title 3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Prečo</a:t>
            </a:r>
            <a:r>
              <a:rPr lang="en-US" dirty="0" smtClean="0"/>
              <a:t> </a:t>
            </a:r>
            <a:r>
              <a:rPr lang="en-US" dirty="0" err="1" smtClean="0"/>
              <a:t>fragmenty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24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Master-detail </a:t>
            </a:r>
            <a:r>
              <a:rPr lang="en-US" dirty="0" err="1" smtClean="0"/>
              <a:t>scenár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2FAA50"/>
                </a:solidFill>
              </a:rPr>
              <a:t>master</a:t>
            </a:r>
            <a:r>
              <a:rPr lang="en-US" dirty="0" smtClean="0"/>
              <a:t>: </a:t>
            </a:r>
            <a:r>
              <a:rPr lang="en-US" dirty="0" err="1" smtClean="0"/>
              <a:t>zoznam</a:t>
            </a:r>
            <a:r>
              <a:rPr lang="en-US" dirty="0"/>
              <a:t> </a:t>
            </a:r>
            <a:r>
              <a:rPr lang="en-US" dirty="0" err="1" smtClean="0"/>
              <a:t>položiek</a:t>
            </a:r>
            <a:endParaRPr lang="en-US" dirty="0" smtClean="0"/>
          </a:p>
          <a:p>
            <a:r>
              <a:rPr lang="en-US" dirty="0" smtClean="0">
                <a:solidFill>
                  <a:srgbClr val="2FAA50"/>
                </a:solidFill>
              </a:rPr>
              <a:t>detail</a:t>
            </a:r>
            <a:r>
              <a:rPr lang="en-US" dirty="0" smtClean="0"/>
              <a:t>: </a:t>
            </a:r>
            <a:r>
              <a:rPr lang="en-US" dirty="0" err="1" smtClean="0"/>
              <a:t>informácie</a:t>
            </a:r>
            <a:r>
              <a:rPr lang="en-US" dirty="0" smtClean="0"/>
              <a:t> o </a:t>
            </a:r>
            <a:r>
              <a:rPr lang="en-US" dirty="0" err="1" smtClean="0"/>
              <a:t>položke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40317" b="25158"/>
          <a:stretch/>
        </p:blipFill>
        <p:spPr>
          <a:xfrm>
            <a:off x="3923928" y="2766790"/>
            <a:ext cx="5220072" cy="4091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300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Fragmenty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2416" y="2204864"/>
            <a:ext cx="4608512" cy="3816424"/>
          </a:xfrm>
        </p:spPr>
        <p:txBody>
          <a:bodyPr>
            <a:normAutofit/>
          </a:bodyPr>
          <a:lstStyle/>
          <a:p>
            <a:pPr marL="355600" indent="-355600">
              <a:buNone/>
            </a:pPr>
            <a:r>
              <a:rPr lang="en-US" b="1" dirty="0"/>
              <a:t>„</a:t>
            </a:r>
            <a:r>
              <a:rPr lang="en-US" dirty="0" err="1" smtClean="0"/>
              <a:t>znovupoužiteľný</a:t>
            </a:r>
            <a:r>
              <a:rPr lang="en-US" dirty="0" smtClean="0"/>
              <a:t> </a:t>
            </a:r>
            <a:r>
              <a:rPr lang="en-US" dirty="0"/>
              <a:t>panel </a:t>
            </a:r>
            <a:r>
              <a:rPr lang="en-US" dirty="0" err="1"/>
              <a:t>či</a:t>
            </a:r>
            <a:r>
              <a:rPr lang="en-US" dirty="0"/>
              <a:t> </a:t>
            </a:r>
            <a:r>
              <a:rPr lang="en-US" dirty="0" err="1"/>
              <a:t>modul</a:t>
            </a:r>
            <a:r>
              <a:rPr lang="en-US" dirty="0"/>
              <a:t> s </a:t>
            </a:r>
            <a:r>
              <a:rPr lang="en-US" dirty="0" err="1"/>
              <a:t>používateľským</a:t>
            </a:r>
            <a:r>
              <a:rPr lang="en-US" dirty="0"/>
              <a:t> </a:t>
            </a:r>
            <a:r>
              <a:rPr lang="en-US" dirty="0" err="1"/>
              <a:t>rozhraním</a:t>
            </a:r>
            <a:r>
              <a:rPr lang="en-US" dirty="0"/>
              <a:t>. </a:t>
            </a:r>
            <a:r>
              <a:rPr lang="en-US" dirty="0" err="1"/>
              <a:t>Má</a:t>
            </a:r>
            <a:r>
              <a:rPr lang="en-US" dirty="0"/>
              <a:t> </a:t>
            </a:r>
            <a:r>
              <a:rPr lang="en-US" dirty="0" err="1"/>
              <a:t>svoj</a:t>
            </a:r>
            <a:r>
              <a:rPr lang="en-US" dirty="0"/>
              <a:t> </a:t>
            </a:r>
            <a:r>
              <a:rPr lang="en-US" dirty="0" err="1"/>
              <a:t>vlastný</a:t>
            </a:r>
            <a:r>
              <a:rPr lang="en-US" dirty="0"/>
              <a:t> </a:t>
            </a:r>
            <a:r>
              <a:rPr lang="en-US" dirty="0" err="1"/>
              <a:t>životný</a:t>
            </a:r>
            <a:r>
              <a:rPr lang="en-US" dirty="0"/>
              <a:t> </a:t>
            </a:r>
            <a:r>
              <a:rPr lang="en-US" dirty="0" err="1"/>
              <a:t>cyklus</a:t>
            </a:r>
            <a:r>
              <a:rPr lang="en-US" dirty="0"/>
              <a:t>, ale </a:t>
            </a:r>
            <a:r>
              <a:rPr lang="en-US" dirty="0" err="1"/>
              <a:t>vždy</a:t>
            </a:r>
            <a:r>
              <a:rPr lang="en-US" dirty="0"/>
              <a:t> </a:t>
            </a:r>
            <a:r>
              <a:rPr lang="en-US" dirty="0" err="1"/>
              <a:t>musí</a:t>
            </a:r>
            <a:r>
              <a:rPr lang="en-US" dirty="0"/>
              <a:t> </a:t>
            </a:r>
            <a:r>
              <a:rPr lang="en-US" dirty="0" err="1"/>
              <a:t>byť</a:t>
            </a:r>
            <a:r>
              <a:rPr lang="en-US" dirty="0"/>
              <a:t> </a:t>
            </a:r>
            <a:r>
              <a:rPr lang="en-US" dirty="0" err="1"/>
              <a:t>obsiahnutý</a:t>
            </a:r>
            <a:r>
              <a:rPr lang="en-US" dirty="0"/>
              <a:t> v </a:t>
            </a:r>
            <a:r>
              <a:rPr lang="en-US" dirty="0" err="1"/>
              <a:t>niektorej</a:t>
            </a:r>
            <a:r>
              <a:rPr lang="en-US" dirty="0"/>
              <a:t> </a:t>
            </a:r>
            <a:r>
              <a:rPr lang="en-US" dirty="0" err="1"/>
              <a:t>aktivite</a:t>
            </a:r>
            <a:r>
              <a:rPr lang="en-US" dirty="0" smtClean="0"/>
              <a:t>.“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7156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Použitie</a:t>
            </a:r>
            <a:r>
              <a:rPr lang="en-US" dirty="0" smtClean="0"/>
              <a:t> </a:t>
            </a:r>
            <a:r>
              <a:rPr lang="en-US" dirty="0" err="1" smtClean="0"/>
              <a:t>fragmentov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40317" b="25158"/>
          <a:stretch/>
        </p:blipFill>
        <p:spPr>
          <a:xfrm>
            <a:off x="1835696" y="1700808"/>
            <a:ext cx="5220072" cy="409121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15616" y="2311400"/>
            <a:ext cx="2664296" cy="3781896"/>
          </a:xfrm>
          <a:prstGeom prst="rect">
            <a:avLst/>
          </a:prstGeom>
          <a:solidFill>
            <a:schemeClr val="accent1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779912" y="2311400"/>
            <a:ext cx="3528392" cy="3781896"/>
          </a:xfrm>
          <a:prstGeom prst="rect">
            <a:avLst/>
          </a:prstGeom>
          <a:solidFill>
            <a:schemeClr val="accent2">
              <a:alpha val="5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602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Layouty</a:t>
            </a:r>
            <a:r>
              <a:rPr lang="en-US" dirty="0" smtClean="0"/>
              <a:t> a </a:t>
            </a:r>
            <a:r>
              <a:rPr lang="en-US" dirty="0" err="1" smtClean="0"/>
              <a:t>fragmenty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vývoj</a:t>
            </a:r>
            <a:r>
              <a:rPr lang="en-US" dirty="0" smtClean="0"/>
              <a:t> pre </a:t>
            </a:r>
            <a:r>
              <a:rPr lang="en-US" dirty="0" err="1" smtClean="0"/>
              <a:t>tablety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žiada</a:t>
            </a:r>
            <a:r>
              <a:rPr lang="en-US" dirty="0" smtClean="0"/>
              <a:t> </a:t>
            </a:r>
            <a:r>
              <a:rPr lang="en-US" dirty="0" err="1" smtClean="0"/>
              <a:t>fragmenty</a:t>
            </a:r>
            <a:endParaRPr lang="en-US" dirty="0" smtClean="0"/>
          </a:p>
          <a:p>
            <a:r>
              <a:rPr lang="en-US" dirty="0" err="1" smtClean="0"/>
              <a:t>definujeme</a:t>
            </a:r>
            <a:r>
              <a:rPr lang="en-US" dirty="0" smtClean="0"/>
              <a:t> </a:t>
            </a:r>
            <a:r>
              <a:rPr lang="en-US" dirty="0" err="1" smtClean="0"/>
              <a:t>dva</a:t>
            </a:r>
            <a:r>
              <a:rPr lang="en-US" dirty="0" smtClean="0"/>
              <a:t> </a:t>
            </a:r>
            <a:r>
              <a:rPr lang="en-US" dirty="0" err="1" smtClean="0">
                <a:solidFill>
                  <a:srgbClr val="2FAA50"/>
                </a:solidFill>
              </a:rPr>
              <a:t>layouty</a:t>
            </a:r>
            <a:endParaRPr lang="en-US" dirty="0" smtClean="0">
              <a:solidFill>
                <a:srgbClr val="2FAA50"/>
              </a:solidFill>
            </a:endParaRPr>
          </a:p>
          <a:p>
            <a:pPr lvl="1"/>
            <a:r>
              <a:rPr lang="en-US" dirty="0" smtClean="0"/>
              <a:t>layout pre </a:t>
            </a:r>
            <a:r>
              <a:rPr lang="en-US" dirty="0" err="1" smtClean="0"/>
              <a:t>telefóny</a:t>
            </a:r>
            <a:endParaRPr lang="en-US" dirty="0" smtClean="0"/>
          </a:p>
          <a:p>
            <a:pPr lvl="1"/>
            <a:r>
              <a:rPr lang="en-US" dirty="0" smtClean="0"/>
              <a:t>layout pre </a:t>
            </a:r>
            <a:r>
              <a:rPr lang="en-US" dirty="0" err="1" smtClean="0"/>
              <a:t>tablety</a:t>
            </a:r>
            <a:endParaRPr lang="en-US" dirty="0" smtClean="0"/>
          </a:p>
          <a:p>
            <a:r>
              <a:rPr lang="en-US" dirty="0" err="1" smtClean="0"/>
              <a:t>rozličné</a:t>
            </a:r>
            <a:r>
              <a:rPr lang="en-US" dirty="0" smtClean="0"/>
              <a:t> </a:t>
            </a:r>
            <a:r>
              <a:rPr lang="en-US" dirty="0" err="1" smtClean="0"/>
              <a:t>správanie</a:t>
            </a:r>
            <a:r>
              <a:rPr lang="en-US" dirty="0" smtClean="0"/>
              <a:t> </a:t>
            </a:r>
            <a:r>
              <a:rPr lang="en-US" dirty="0" err="1" smtClean="0"/>
              <a:t>aktivity</a:t>
            </a:r>
            <a:r>
              <a:rPr lang="en-US" dirty="0" smtClean="0"/>
              <a:t> </a:t>
            </a:r>
            <a:r>
              <a:rPr lang="en-US" dirty="0" err="1" smtClean="0"/>
              <a:t>podľa</a:t>
            </a:r>
            <a:r>
              <a:rPr lang="en-US" dirty="0" smtClean="0"/>
              <a:t> </a:t>
            </a:r>
            <a:r>
              <a:rPr lang="en-US" dirty="0" err="1" smtClean="0"/>
              <a:t>veľkosti</a:t>
            </a:r>
            <a:r>
              <a:rPr lang="en-US" dirty="0" smtClean="0"/>
              <a:t> </a:t>
            </a:r>
            <a:r>
              <a:rPr lang="en-US" dirty="0" err="1" smtClean="0"/>
              <a:t>zariadenia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105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Layout pre </a:t>
            </a:r>
            <a:r>
              <a:rPr lang="en-US" dirty="0" err="1" smtClean="0"/>
              <a:t>tablety</a:t>
            </a:r>
            <a:r>
              <a:rPr lang="en-US" dirty="0" smtClean="0"/>
              <a:t>: </a:t>
            </a:r>
            <a:r>
              <a:rPr lang="en-US" dirty="0" err="1" smtClean="0"/>
              <a:t>statické</a:t>
            </a:r>
            <a:r>
              <a:rPr lang="en-US" dirty="0" smtClean="0"/>
              <a:t> </a:t>
            </a:r>
            <a:r>
              <a:rPr lang="en-US" dirty="0" err="1" smtClean="0"/>
              <a:t>fragmenty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natvrdo</a:t>
            </a:r>
            <a:r>
              <a:rPr lang="en-US" dirty="0" smtClean="0"/>
              <a:t> v </a:t>
            </a:r>
            <a:r>
              <a:rPr lang="en-US" dirty="0" err="1" smtClean="0"/>
              <a:t>layoute</a:t>
            </a:r>
            <a:endParaRPr lang="en-US" dirty="0"/>
          </a:p>
          <a:p>
            <a:pPr marL="0" indent="0" algn="ctr">
              <a:lnSpc>
                <a:spcPct val="200000"/>
              </a:lnSpc>
              <a:buNone/>
            </a:pPr>
            <a:r>
              <a:rPr lang="en-US" dirty="0" smtClean="0">
                <a:solidFill>
                  <a:srgbClr val="2FAA50"/>
                </a:solidFill>
              </a:rPr>
              <a:t>&lt;fragment class=“</a:t>
            </a:r>
            <a:r>
              <a:rPr lang="is-IS" dirty="0" smtClean="0">
                <a:solidFill>
                  <a:srgbClr val="2FAA50"/>
                </a:solidFill>
              </a:rPr>
              <a:t>…” /&gt;</a:t>
            </a:r>
          </a:p>
          <a:p>
            <a:r>
              <a:rPr lang="is-IS" dirty="0" smtClean="0"/>
              <a:t>narveme dva fragmenty vedľa seba</a:t>
            </a:r>
          </a:p>
          <a:p>
            <a:pPr lvl="1"/>
            <a:r>
              <a:rPr lang="is-IS" dirty="0" smtClean="0"/>
              <a:t>LinearLayout/horizontal</a:t>
            </a:r>
          </a:p>
        </p:txBody>
      </p:sp>
    </p:spTree>
    <p:extLst>
      <p:ext uri="{BB962C8B-B14F-4D97-AF65-F5344CB8AC3E}">
        <p14:creationId xmlns:p14="http://schemas.microsoft.com/office/powerpoint/2010/main" val="583715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Layout pre </a:t>
            </a:r>
            <a:r>
              <a:rPr lang="en-US" dirty="0" err="1" smtClean="0"/>
              <a:t>telefóny</a:t>
            </a:r>
            <a:r>
              <a:rPr lang="en-US" dirty="0" smtClean="0"/>
              <a:t>: </a:t>
            </a:r>
            <a:r>
              <a:rPr lang="en-US" dirty="0" err="1" smtClean="0"/>
              <a:t>dynamické</a:t>
            </a:r>
            <a:r>
              <a:rPr lang="en-US" dirty="0" smtClean="0"/>
              <a:t> </a:t>
            </a:r>
            <a:r>
              <a:rPr lang="en-US" dirty="0" err="1" smtClean="0"/>
              <a:t>fragmenty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s-IS" dirty="0" smtClean="0"/>
              <a:t>napájané a vymieňané za behu</a:t>
            </a:r>
          </a:p>
          <a:p>
            <a:r>
              <a:rPr lang="is-IS" dirty="0" smtClean="0"/>
              <a:t>stará sa o ne </a:t>
            </a:r>
            <a:r>
              <a:rPr lang="is-IS" dirty="0" smtClean="0">
                <a:solidFill>
                  <a:srgbClr val="2FAA50"/>
                </a:solidFill>
              </a:rPr>
              <a:t>Fragment Manager</a:t>
            </a:r>
          </a:p>
          <a:p>
            <a:r>
              <a:rPr lang="is-IS" dirty="0" smtClean="0"/>
              <a:t>výmena beží v rámci </a:t>
            </a:r>
            <a:r>
              <a:rPr lang="is-IS" dirty="0" smtClean="0">
                <a:solidFill>
                  <a:srgbClr val="2FAA50"/>
                </a:solidFill>
              </a:rPr>
              <a:t>transakcie</a:t>
            </a:r>
            <a:endParaRPr lang="en-US" dirty="0">
              <a:solidFill>
                <a:srgbClr val="2FAA50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95736" y="3645024"/>
            <a:ext cx="4752528" cy="22635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b="0" kern="1200">
                <a:solidFill>
                  <a:srgbClr val="DEDEDE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b="0" kern="1200">
                <a:solidFill>
                  <a:srgbClr val="DEDEDE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b="0" kern="1200">
                <a:solidFill>
                  <a:srgbClr val="DEDEDE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b="0" kern="1200">
                <a:solidFill>
                  <a:srgbClr val="DEDEDE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b="0" kern="1200">
                <a:solidFill>
                  <a:srgbClr val="DEDEDE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err="1" smtClean="0">
                <a:solidFill>
                  <a:srgbClr val="2FAA50"/>
                </a:solidFill>
              </a:rPr>
              <a:t>beginTransaction</a:t>
            </a:r>
            <a:r>
              <a:rPr lang="en-US" dirty="0" smtClean="0">
                <a:solidFill>
                  <a:srgbClr val="2FAA50"/>
                </a:solidFill>
              </a:rPr>
              <a:t>()</a:t>
            </a:r>
          </a:p>
          <a:p>
            <a:pPr marL="0" indent="0">
              <a:buNone/>
            </a:pPr>
            <a:r>
              <a:rPr lang="is-IS" dirty="0" smtClean="0">
                <a:solidFill>
                  <a:srgbClr val="2FAA50"/>
                </a:solidFill>
              </a:rPr>
              <a:t>…</a:t>
            </a:r>
          </a:p>
          <a:p>
            <a:pPr marL="0" indent="0">
              <a:buNone/>
            </a:pPr>
            <a:r>
              <a:rPr lang="is-IS" dirty="0" smtClean="0">
                <a:solidFill>
                  <a:srgbClr val="2FAA50"/>
                </a:solidFill>
              </a:rPr>
              <a:t>commit()</a:t>
            </a:r>
            <a:endParaRPr lang="en-US" dirty="0">
              <a:solidFill>
                <a:srgbClr val="2FAA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7976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Komunikácia medzi fragmentami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aktivita</a:t>
            </a:r>
            <a:r>
              <a:rPr lang="en-US" dirty="0" smtClean="0"/>
              <a:t> </a:t>
            </a:r>
            <a:r>
              <a:rPr lang="en-US" dirty="0" err="1" smtClean="0"/>
              <a:t>siaha</a:t>
            </a:r>
            <a:r>
              <a:rPr lang="en-US" dirty="0" smtClean="0"/>
              <a:t> do </a:t>
            </a:r>
            <a:r>
              <a:rPr lang="en-US" dirty="0" err="1" smtClean="0"/>
              <a:t>stromu</a:t>
            </a:r>
            <a:r>
              <a:rPr lang="en-US" dirty="0" smtClean="0"/>
              <a:t> </a:t>
            </a:r>
            <a:r>
              <a:rPr lang="en-US" dirty="0" err="1" smtClean="0"/>
              <a:t>fragmentov</a:t>
            </a:r>
            <a:r>
              <a:rPr lang="en-US" dirty="0" smtClean="0"/>
              <a:t> a </a:t>
            </a:r>
            <a:r>
              <a:rPr lang="en-US" dirty="0" err="1" smtClean="0"/>
              <a:t>koordinuje</a:t>
            </a:r>
            <a:r>
              <a:rPr lang="en-US" dirty="0" smtClean="0"/>
              <a:t> </a:t>
            </a:r>
            <a:r>
              <a:rPr lang="en-US" dirty="0" err="1" smtClean="0"/>
              <a:t>výmenu</a:t>
            </a:r>
            <a:r>
              <a:rPr lang="en-US" dirty="0" smtClean="0"/>
              <a:t> </a:t>
            </a:r>
            <a:r>
              <a:rPr lang="en-US" dirty="0" err="1" smtClean="0"/>
              <a:t>informácií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fragment </a:t>
            </a:r>
            <a:r>
              <a:rPr lang="en-US" dirty="0" err="1" smtClean="0"/>
              <a:t>vidí</a:t>
            </a:r>
            <a:r>
              <a:rPr lang="en-US" dirty="0" smtClean="0"/>
              <a:t> </a:t>
            </a:r>
            <a:r>
              <a:rPr lang="en-US" dirty="0" err="1" smtClean="0"/>
              <a:t>iný</a:t>
            </a:r>
            <a:r>
              <a:rPr lang="en-US" dirty="0" smtClean="0"/>
              <a:t> fragment, </a:t>
            </a:r>
            <a:r>
              <a:rPr lang="en-US" dirty="0" err="1" smtClean="0"/>
              <a:t>vymieňajú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info </a:t>
            </a:r>
            <a:r>
              <a:rPr lang="en-US" dirty="0" err="1" smtClean="0"/>
              <a:t>priamo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2FAA50"/>
                </a:solidFill>
              </a:rPr>
              <a:t>fragment a </a:t>
            </a:r>
            <a:r>
              <a:rPr lang="en-US" dirty="0" err="1" smtClean="0">
                <a:solidFill>
                  <a:srgbClr val="2FAA50"/>
                </a:solidFill>
              </a:rPr>
              <a:t>aktivita</a:t>
            </a:r>
            <a:r>
              <a:rPr lang="en-US" dirty="0" smtClean="0">
                <a:solidFill>
                  <a:srgbClr val="2FAA50"/>
                </a:solidFill>
              </a:rPr>
              <a:t> </a:t>
            </a:r>
            <a:r>
              <a:rPr lang="en-US" dirty="0" err="1" smtClean="0">
                <a:solidFill>
                  <a:srgbClr val="2FAA50"/>
                </a:solidFill>
              </a:rPr>
              <a:t>komunikujú</a:t>
            </a:r>
            <a:r>
              <a:rPr lang="en-US" dirty="0" smtClean="0">
                <a:solidFill>
                  <a:srgbClr val="2FAA50"/>
                </a:solidFill>
              </a:rPr>
              <a:t> </a:t>
            </a:r>
            <a:r>
              <a:rPr lang="en-US" dirty="0" err="1" smtClean="0">
                <a:solidFill>
                  <a:srgbClr val="2FAA50"/>
                </a:solidFill>
              </a:rPr>
              <a:t>cez</a:t>
            </a:r>
            <a:r>
              <a:rPr lang="en-US" dirty="0" smtClean="0">
                <a:solidFill>
                  <a:srgbClr val="2FAA50"/>
                </a:solidFill>
              </a:rPr>
              <a:t> </a:t>
            </a:r>
            <a:r>
              <a:rPr lang="en-US" dirty="0" err="1" smtClean="0">
                <a:solidFill>
                  <a:srgbClr val="2FAA50"/>
                </a:solidFill>
              </a:rPr>
              <a:t>poslucháča</a:t>
            </a:r>
            <a:endParaRPr lang="en-US" dirty="0">
              <a:solidFill>
                <a:srgbClr val="2FAA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552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ndroid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0587C"/>
      </a:accent1>
      <a:accent2>
        <a:srgbClr val="C0504D"/>
      </a:accent2>
      <a:accent3>
        <a:srgbClr val="97C026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Roboto Lite">
      <a:majorFont>
        <a:latin typeface="Roboto Light"/>
        <a:ea typeface=""/>
        <a:cs typeface=""/>
      </a:majorFont>
      <a:minorFont>
        <a:latin typeface="Robo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27403</TotalTime>
  <Words>248</Words>
  <Application>Microsoft Macintosh PowerPoint</Application>
  <PresentationFormat>On-screen Show (4:3)</PresentationFormat>
  <Paragraphs>63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Roboto Light</vt:lpstr>
      <vt:lpstr>Arial</vt:lpstr>
      <vt:lpstr>Office Theme</vt:lpstr>
      <vt:lpstr>Android :: Fragmenty</vt:lpstr>
      <vt:lpstr>Prečo fragmenty?</vt:lpstr>
      <vt:lpstr>Master-detail scenár</vt:lpstr>
      <vt:lpstr>Fragmenty</vt:lpstr>
      <vt:lpstr>Použitie fragmentov</vt:lpstr>
      <vt:lpstr>Layouty a fragmenty</vt:lpstr>
      <vt:lpstr>Layout pre tablety: statické fragmenty</vt:lpstr>
      <vt:lpstr>Layout pre telefóny: dynamické fragmenty</vt:lpstr>
      <vt:lpstr>Komunikácia medzi fragmentami</vt:lpstr>
      <vt:lpstr>Komunikácia medzi fragmentami</vt:lpstr>
      <vt:lpstr>Fragmenty</vt:lpstr>
      <vt:lpstr>Životný cyklus fragmentu</vt:lpstr>
      <vt:lpstr>Životný cyklus fragmentu</vt:lpstr>
      <vt:lpstr>?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rn</dc:creator>
  <cp:lastModifiedBy>RNDr. Róbert Novotný PhD.</cp:lastModifiedBy>
  <cp:revision>83</cp:revision>
  <dcterms:created xsi:type="dcterms:W3CDTF">2011-03-22T22:14:12Z</dcterms:created>
  <dcterms:modified xsi:type="dcterms:W3CDTF">2016-12-29T19:01:09Z</dcterms:modified>
</cp:coreProperties>
</file>

<file path=docProps/thumbnail.jpeg>
</file>